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81" r:id="rId2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17" userDrawn="1">
          <p15:clr>
            <a:srgbClr val="A4A3A4"/>
          </p15:clr>
        </p15:guide>
        <p15:guide id="2" orient="horz" pos="22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89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30" y="101"/>
      </p:cViewPr>
      <p:guideLst>
        <p:guide pos="3817"/>
        <p:guide orient="horz" pos="2205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3663C7-9A9C-4FCF-85B2-8656BA26D61D}" type="datetimeFigureOut">
              <a:rPr lang="ko-KR" altLang="en-US" smtClean="0"/>
              <a:t>2019-06-17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84A65F-36A5-4A23-9EFB-0089F06F82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45231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C71457-2D4D-43F9-A0E7-07152FAA2AF0}" type="datetimeFigureOut">
              <a:rPr lang="en-GB" smtClean="0"/>
              <a:t>17/06/2019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031D6C-7043-4AC6-8CEA-489B234D63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8457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0D5AB-F88C-4236-AF8A-55442713F230}" type="datetimeFigureOut">
              <a:rPr lang="en-GB" smtClean="0"/>
              <a:t>17/06/2019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E43A9-3FFC-453F-9288-F58171F8E1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7277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0D5AB-F88C-4236-AF8A-55442713F230}" type="datetimeFigureOut">
              <a:rPr lang="en-GB" smtClean="0"/>
              <a:t>17/06/2019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E43A9-3FFC-453F-9288-F58171F8E1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5072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0D5AB-F88C-4236-AF8A-55442713F230}" type="datetimeFigureOut">
              <a:rPr lang="en-GB" smtClean="0"/>
              <a:t>17/06/2019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E43A9-3FFC-453F-9288-F58171F8E1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9874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0D5AB-F88C-4236-AF8A-55442713F230}" type="datetimeFigureOut">
              <a:rPr lang="en-GB" smtClean="0"/>
              <a:t>17/06/2019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E43A9-3FFC-453F-9288-F58171F8E1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8973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0D5AB-F88C-4236-AF8A-55442713F230}" type="datetimeFigureOut">
              <a:rPr lang="en-GB" smtClean="0"/>
              <a:t>17/06/2019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E43A9-3FFC-453F-9288-F58171F8E1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3070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0D5AB-F88C-4236-AF8A-55442713F230}" type="datetimeFigureOut">
              <a:rPr lang="en-GB" smtClean="0"/>
              <a:t>17/06/2019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E43A9-3FFC-453F-9288-F58171F8E1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942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0D5AB-F88C-4236-AF8A-55442713F230}" type="datetimeFigureOut">
              <a:rPr lang="en-GB" smtClean="0"/>
              <a:t>17/06/2019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E43A9-3FFC-453F-9288-F58171F8E1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122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0D5AB-F88C-4236-AF8A-55442713F230}" type="datetimeFigureOut">
              <a:rPr lang="en-GB" smtClean="0"/>
              <a:t>17/06/2019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E43A9-3FFC-453F-9288-F58171F8E1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1470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0D5AB-F88C-4236-AF8A-55442713F230}" type="datetimeFigureOut">
              <a:rPr lang="en-GB" smtClean="0"/>
              <a:t>17/06/2019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E43A9-3FFC-453F-9288-F58171F8E1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0015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0D5AB-F88C-4236-AF8A-55442713F230}" type="datetimeFigureOut">
              <a:rPr lang="en-GB" smtClean="0"/>
              <a:t>17/06/2019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E43A9-3FFC-453F-9288-F58171F8E1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0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0D5AB-F88C-4236-AF8A-55442713F230}" type="datetimeFigureOut">
              <a:rPr lang="en-GB" smtClean="0"/>
              <a:t>17/06/2019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E43A9-3FFC-453F-9288-F58171F8E1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5582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00D5AB-F88C-4236-AF8A-55442713F230}" type="datetimeFigureOut">
              <a:rPr lang="en-GB" smtClean="0"/>
              <a:t>17/06/2019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2E43A9-3FFC-453F-9288-F58171F8E1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5870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4625074" y="1457952"/>
            <a:ext cx="2954913" cy="3975373"/>
            <a:chOff x="4625074" y="1457952"/>
            <a:chExt cx="2954913" cy="3975373"/>
          </a:xfrm>
        </p:grpSpPr>
        <p:pic>
          <p:nvPicPr>
            <p:cNvPr id="2" name="Picture 1"/>
            <p:cNvPicPr preferRelativeResize="0">
              <a:picLocks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848" t="25084" r="60152" b="56936"/>
            <a:stretch/>
          </p:blipFill>
          <p:spPr>
            <a:xfrm rot="5400000">
              <a:off x="5851179" y="2164810"/>
              <a:ext cx="720000" cy="720000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093" t="61627" r="53587" b="19245"/>
            <a:stretch/>
          </p:blipFill>
          <p:spPr>
            <a:xfrm rot="5400000">
              <a:off x="5851179" y="3863820"/>
              <a:ext cx="720000" cy="720000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840" t="12119" r="34177" b="68978"/>
            <a:stretch/>
          </p:blipFill>
          <p:spPr>
            <a:xfrm rot="5400000">
              <a:off x="5851179" y="3014315"/>
              <a:ext cx="720000" cy="720000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215" t="56676" r="29621" b="22170"/>
            <a:stretch/>
          </p:blipFill>
          <p:spPr>
            <a:xfrm rot="5400000">
              <a:off x="5851179" y="4713325"/>
              <a:ext cx="720000" cy="720000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4643141" y="1791013"/>
              <a:ext cx="144694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 err="1" smtClean="0">
                  <a:solidFill>
                    <a:srgbClr val="000000"/>
                  </a:solidFill>
                  <a:latin typeface="Arial" panose="020B0604020202020204" pitchFamily="34" charset="0"/>
                  <a:ea typeface="Gulim" panose="020B0600000101010101" pitchFamily="34" charset="-127"/>
                  <a:cs typeface="Arial" panose="020B0604020202020204" pitchFamily="34" charset="0"/>
                </a:rPr>
                <a:t>Mitomycin</a:t>
              </a:r>
              <a:r>
                <a:rPr lang="en-GB" sz="1400" dirty="0" smtClean="0">
                  <a:solidFill>
                    <a:srgbClr val="000000"/>
                  </a:solidFill>
                  <a:latin typeface="Arial" panose="020B0604020202020204" pitchFamily="34" charset="0"/>
                  <a:ea typeface="Gulim" panose="020B0600000101010101" pitchFamily="34" charset="-127"/>
                  <a:cs typeface="Arial" panose="020B0604020202020204" pitchFamily="34" charset="0"/>
                </a:rPr>
                <a:t> C</a:t>
              </a:r>
              <a:endParaRPr lang="en-GB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7063281" y="1731792"/>
              <a:ext cx="2678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 smtClean="0">
                  <a:solidFill>
                    <a:srgbClr val="000000"/>
                  </a:solidFill>
                  <a:latin typeface="Arial" panose="020B0604020202020204" pitchFamily="34" charset="0"/>
                  <a:ea typeface="Gulim" panose="020B0600000101010101" pitchFamily="34" charset="-127"/>
                  <a:cs typeface="Arial" panose="020B0604020202020204" pitchFamily="34" charset="0"/>
                </a:rPr>
                <a:t>+</a:t>
              </a:r>
              <a:endParaRPr lang="en-GB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25074" y="4916748"/>
              <a:ext cx="9166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BIST</a:t>
              </a:r>
              <a:r>
                <a:rPr lang="en-GB" sz="1400" baseline="30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MDR</a:t>
              </a:r>
              <a:r>
                <a:rPr lang="en-GB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GB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1" name="Picture 50"/>
            <p:cNvPicPr>
              <a:picLocks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485" t="54876" r="60338" b="27121"/>
            <a:stretch/>
          </p:blipFill>
          <p:spPr>
            <a:xfrm rot="5400000">
              <a:off x="6859987" y="3863820"/>
              <a:ext cx="720000" cy="720000"/>
            </a:xfrm>
            <a:prstGeom prst="rect">
              <a:avLst/>
            </a:prstGeom>
          </p:spPr>
        </p:pic>
        <p:pic>
          <p:nvPicPr>
            <p:cNvPr id="52" name="Picture 51"/>
            <p:cNvPicPr>
              <a:picLocks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629" t="15495" r="62362" b="64702"/>
            <a:stretch/>
          </p:blipFill>
          <p:spPr>
            <a:xfrm rot="5400000">
              <a:off x="6859987" y="2164810"/>
              <a:ext cx="720000" cy="720000"/>
            </a:xfrm>
            <a:prstGeom prst="rect">
              <a:avLst/>
            </a:prstGeom>
          </p:spPr>
        </p:pic>
        <p:pic>
          <p:nvPicPr>
            <p:cNvPr id="53" name="Picture 52"/>
            <p:cNvPicPr>
              <a:picLocks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464" t="7393" r="37384" b="72804"/>
            <a:stretch/>
          </p:blipFill>
          <p:spPr>
            <a:xfrm rot="5400000">
              <a:off x="6859987" y="3014314"/>
              <a:ext cx="720000" cy="720000"/>
            </a:xfrm>
            <a:prstGeom prst="rect">
              <a:avLst/>
            </a:prstGeom>
          </p:spPr>
        </p:pic>
        <p:pic>
          <p:nvPicPr>
            <p:cNvPr id="54" name="Picture 53"/>
            <p:cNvPicPr>
              <a:picLocks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152" t="64552" r="33671" b="14970"/>
            <a:stretch/>
          </p:blipFill>
          <p:spPr>
            <a:xfrm rot="5400000">
              <a:off x="6859987" y="4713325"/>
              <a:ext cx="720000" cy="720000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4625074" y="4067243"/>
              <a:ext cx="9166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BIST</a:t>
              </a:r>
              <a:r>
                <a:rPr lang="en-GB" sz="1400" baseline="30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LAB</a:t>
              </a:r>
              <a:endParaRPr lang="en-GB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625074" y="3217737"/>
              <a:ext cx="9166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BIST</a:t>
              </a:r>
              <a:r>
                <a:rPr lang="en-GB" sz="1400" baseline="30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CIP</a:t>
              </a:r>
              <a:r>
                <a:rPr lang="en-GB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GB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625074" y="2368231"/>
              <a:ext cx="9166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BIST</a:t>
              </a:r>
              <a:r>
                <a:rPr lang="en-GB" sz="1400" baseline="30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WT</a:t>
              </a:r>
              <a:r>
                <a:rPr lang="en-GB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GB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077247" y="1731793"/>
              <a:ext cx="2678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– </a:t>
              </a:r>
              <a:endParaRPr lang="en-GB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643141" y="1517173"/>
              <a:ext cx="144694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 smtClean="0">
                  <a:solidFill>
                    <a:srgbClr val="000000"/>
                  </a:solidFill>
                  <a:latin typeface="Arial" panose="020B0604020202020204" pitchFamily="34" charset="0"/>
                  <a:ea typeface="Gulim" panose="020B0600000101010101" pitchFamily="34" charset="-127"/>
                  <a:cs typeface="Arial" panose="020B0604020202020204" pitchFamily="34" charset="0"/>
                </a:rPr>
                <a:t>P22</a:t>
              </a:r>
              <a:endParaRPr lang="en-GB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7063281" y="1457952"/>
              <a:ext cx="2678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 smtClean="0">
                  <a:solidFill>
                    <a:srgbClr val="000000"/>
                  </a:solidFill>
                  <a:latin typeface="Arial" panose="020B0604020202020204" pitchFamily="34" charset="0"/>
                  <a:ea typeface="Gulim" panose="020B0600000101010101" pitchFamily="34" charset="-127"/>
                  <a:cs typeface="Arial" panose="020B0604020202020204" pitchFamily="34" charset="0"/>
                </a:rPr>
                <a:t>+</a:t>
              </a:r>
              <a:endParaRPr lang="en-GB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077247" y="1457953"/>
              <a:ext cx="2678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 </a:t>
              </a:r>
              <a:endParaRPr lang="en-GB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2" name="TextBox 46"/>
          <p:cNvSpPr txBox="1"/>
          <p:nvPr/>
        </p:nvSpPr>
        <p:spPr>
          <a:xfrm>
            <a:off x="186464" y="164957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r>
              <a:rPr lang="en-US" altLang="ko-KR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S4</a:t>
            </a:r>
            <a:endParaRPr lang="ko-KR" altLang="en-U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1877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10393</TotalTime>
  <Words>13</Words>
  <Application>Microsoft Office PowerPoint</Application>
  <PresentationFormat>와이드스크린</PresentationFormat>
  <Paragraphs>11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Gulim</vt:lpstr>
      <vt:lpstr>맑은 고딕</vt:lpstr>
      <vt:lpstr>Arial</vt:lpstr>
      <vt:lpstr>Calibri</vt:lpstr>
      <vt:lpstr>Calibri Light</vt:lpstr>
      <vt:lpstr>Office Theme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samsung</dc:creator>
  <cp:lastModifiedBy>Ahn Juhee</cp:lastModifiedBy>
  <cp:revision>233</cp:revision>
  <cp:lastPrinted>2019-03-13T14:08:12Z</cp:lastPrinted>
  <dcterms:created xsi:type="dcterms:W3CDTF">2019-01-08T14:13:30Z</dcterms:created>
  <dcterms:modified xsi:type="dcterms:W3CDTF">2019-06-17T09:22:40Z</dcterms:modified>
</cp:coreProperties>
</file>